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5" r:id="rId4"/>
    <p:sldId id="366" r:id="rId5"/>
    <p:sldId id="364" r:id="rId6"/>
    <p:sldId id="352" r:id="rId7"/>
    <p:sldId id="353" r:id="rId8"/>
    <p:sldId id="333" r:id="rId9"/>
    <p:sldId id="418" r:id="rId10"/>
    <p:sldId id="424" r:id="rId11"/>
    <p:sldId id="433" r:id="rId12"/>
    <p:sldId id="435" r:id="rId13"/>
    <p:sldId id="434" r:id="rId14"/>
    <p:sldId id="432" r:id="rId15"/>
    <p:sldId id="431" r:id="rId16"/>
    <p:sldId id="436" r:id="rId17"/>
    <p:sldId id="443" r:id="rId18"/>
    <p:sldId id="446" r:id="rId19"/>
    <p:sldId id="458" r:id="rId20"/>
    <p:sldId id="450" r:id="rId21"/>
    <p:sldId id="465" r:id="rId22"/>
    <p:sldId id="464" r:id="rId23"/>
    <p:sldId id="463" r:id="rId24"/>
    <p:sldId id="462" r:id="rId25"/>
    <p:sldId id="461" r:id="rId26"/>
    <p:sldId id="460" r:id="rId27"/>
    <p:sldId id="459" r:id="rId28"/>
    <p:sldId id="456" r:id="rId29"/>
    <p:sldId id="466" r:id="rId30"/>
    <p:sldId id="425" r:id="rId31"/>
    <p:sldId id="441" r:id="rId32"/>
    <p:sldId id="428" r:id="rId33"/>
    <p:sldId id="439" r:id="rId34"/>
    <p:sldId id="427" r:id="rId35"/>
    <p:sldId id="429" r:id="rId36"/>
    <p:sldId id="438" r:id="rId37"/>
    <p:sldId id="426" r:id="rId38"/>
    <p:sldId id="430" r:id="rId39"/>
    <p:sldId id="440" r:id="rId40"/>
    <p:sldId id="399" r:id="rId41"/>
    <p:sldId id="400" r:id="rId42"/>
    <p:sldId id="401" r:id="rId43"/>
    <p:sldId id="408" r:id="rId44"/>
    <p:sldId id="402" r:id="rId45"/>
    <p:sldId id="363" r:id="rId46"/>
    <p:sldId id="409" r:id="rId47"/>
    <p:sldId id="410" r:id="rId48"/>
    <p:sldId id="415" r:id="rId49"/>
    <p:sldId id="411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99" d="100"/>
          <a:sy n="99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9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financial_math/tree/master/close_return_and_return_vol" TargetMode="External"/><Relationship Id="rId1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youtu.be/xIRre44mCHc" TargetMode="External"/><Relationship Id="rId6" Type="http://schemas.openxmlformats.org/officeDocument/2006/relationships/hyperlink" Target="https://youtu.be/5MP_HUvW1WQ" TargetMode="External"/><Relationship Id="rId7" Type="http://schemas.openxmlformats.org/officeDocument/2006/relationships/hyperlink" Target="https://youtu.be/9VqwGuCsh3M" TargetMode="External"/><Relationship Id="rId8" Type="http://schemas.openxmlformats.org/officeDocument/2006/relationships/hyperlink" Target="https://youtu.be/pYoJB8VGxww" TargetMode="External"/><Relationship Id="rId9" Type="http://schemas.openxmlformats.org/officeDocument/2006/relationships/hyperlink" Target="https://youtu.be/Bufwa4Fv6-Q" TargetMode="External"/><Relationship Id="rId10" Type="http://schemas.openxmlformats.org/officeDocument/2006/relationships/hyperlink" Target="https://github.com/SungchulLee/machine_learning/tree/master/rnn_mnist_handson_ml_gr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6530" y="2185617"/>
            <a:ext cx="9144000" cy="189728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on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30421" y="5815738"/>
            <a:ext cx="1298527" cy="131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49" y="6109959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30421" y="5815738"/>
            <a:ext cx="1298527" cy="131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49" y="6109959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446459"/>
            <a:ext cx="7402222" cy="7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4" y="1306286"/>
            <a:ext cx="11964188" cy="4073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" y="1184559"/>
            <a:ext cx="11902056" cy="438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</p:spTree>
    <p:extLst>
      <p:ext uri="{BB962C8B-B14F-4D97-AF65-F5344CB8AC3E}">
        <p14:creationId xmlns:p14="http://schemas.microsoft.com/office/powerpoint/2010/main" val="15700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" y="1311026"/>
            <a:ext cx="11902056" cy="4132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</a:t>
            </a:r>
            <a:r>
              <a:rPr lang="en-US" sz="2000" b="1" dirty="0" smtClean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14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CNN on 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RNN 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LSTM 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1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981714" y="92806"/>
            <a:ext cx="5051330" cy="6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1862737"/>
            <a:ext cx="11977352" cy="49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4587473"/>
            <a:ext cx="11977352" cy="22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669390" y="3730386"/>
            <a:ext cx="426091" cy="31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16620" y="355355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Note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8081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67898" y="5488955"/>
            <a:ext cx="122684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739794" y="3484026"/>
            <a:ext cx="439387" cy="1811333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669390" y="3730386"/>
            <a:ext cx="426091" cy="31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16620" y="355355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Note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3" y="152401"/>
            <a:ext cx="5540062" cy="62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687910"/>
            <a:ext cx="1126974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687910"/>
            <a:ext cx="11269749" cy="21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584879"/>
            <a:ext cx="11269749" cy="22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29205" y="655371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29205" y="655371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9205" y="94555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32155"/>
            <a:ext cx="9097431" cy="31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" y="961292"/>
            <a:ext cx="11977014" cy="49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" y="2669059"/>
            <a:ext cx="11826288" cy="15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5" y="2743200"/>
            <a:ext cx="1188223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" y="2718486"/>
            <a:ext cx="11742722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99" y="0"/>
            <a:ext cx="6049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1" y="124001"/>
            <a:ext cx="11115493" cy="6622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7" y="103031"/>
            <a:ext cx="11186221" cy="6593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" y="1581665"/>
            <a:ext cx="11701849" cy="51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7" y="103031"/>
            <a:ext cx="11186221" cy="65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7" y="128329"/>
            <a:ext cx="10775235" cy="66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71370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6" y="693053"/>
            <a:ext cx="11618646" cy="56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356</Words>
  <Application>Microsoft Macintosh PowerPoint</Application>
  <PresentationFormat>Widescreen</PresentationFormat>
  <Paragraphs>103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Black</vt:lpstr>
      <vt:lpstr>Calibri</vt:lpstr>
      <vt:lpstr>Calibri Light</vt:lpstr>
      <vt:lpstr>Arial</vt:lpstr>
      <vt:lpstr>Office Theme</vt:lpstr>
      <vt:lpstr>              GRU on MNIST</vt:lpstr>
      <vt:lpstr>Reference</vt:lpstr>
      <vt:lpstr>             Data</vt:lpstr>
      <vt:lpstr>PowerPoint Presentation</vt:lpstr>
      <vt:lpstr>              Warm Up</vt:lpstr>
      <vt:lpstr>PowerPoint Presentation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              Report Result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99</cp:revision>
  <dcterms:created xsi:type="dcterms:W3CDTF">2019-10-26T12:53:45Z</dcterms:created>
  <dcterms:modified xsi:type="dcterms:W3CDTF">2020-01-11T22:17:23Z</dcterms:modified>
</cp:coreProperties>
</file>